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752" r:id="rId2"/>
    <p:sldId id="1002" r:id="rId3"/>
    <p:sldId id="1003" r:id="rId4"/>
    <p:sldId id="1004" r:id="rId5"/>
    <p:sldId id="1005" r:id="rId6"/>
    <p:sldId id="1006" r:id="rId7"/>
    <p:sldId id="1007" r:id="rId8"/>
    <p:sldId id="1008" r:id="rId9"/>
    <p:sldId id="1009" r:id="rId10"/>
    <p:sldId id="1010" r:id="rId11"/>
    <p:sldId id="986" r:id="rId12"/>
    <p:sldId id="100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" initials="s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FF"/>
    <a:srgbClr val="D93419"/>
    <a:srgbClr val="DCA0DF"/>
    <a:srgbClr val="8ABCC0"/>
    <a:srgbClr val="D0D0D0"/>
    <a:srgbClr val="008E40"/>
    <a:srgbClr val="990033"/>
    <a:srgbClr val="D57B31"/>
    <a:srgbClr val="FFDE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80" autoAdjust="0"/>
    <p:restoredTop sz="93833" autoAdjust="0"/>
  </p:normalViewPr>
  <p:slideViewPr>
    <p:cSldViewPr>
      <p:cViewPr>
        <p:scale>
          <a:sx n="110" d="100"/>
          <a:sy n="110" d="100"/>
        </p:scale>
        <p:origin x="144" y="5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52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commentAuthors" Target="commentAuthors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7C717-2E77-43F7-8BAA-E13F99C08DD4}" type="datetimeFigureOut">
              <a:rPr lang="en-US" smtClean="0"/>
              <a:t>2/12/16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A6CD7-742B-4F90-ACC4-AFBCA0CF3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601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FAD53-7DF4-4A15-9FFC-B2278C735E69}" type="datetimeFigureOut">
              <a:rPr lang="en-US" smtClean="0"/>
              <a:t>2/12/16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A4F79-E684-4978-8182-2DD3F95DE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082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4F79-E684-4978-8182-2DD3F95DEE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5244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9067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68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1475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3455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3755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4006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584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302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9529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295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0829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bg>
      <p:bgPr>
        <a:solidFill>
          <a:srgbClr val="063D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7"/>
          <p:cNvSpPr>
            <a:spLocks noChangeArrowheads="1"/>
          </p:cNvSpPr>
          <p:nvPr userDrawn="1"/>
        </p:nvSpPr>
        <p:spPr bwMode="auto">
          <a:xfrm>
            <a:off x="1" y="0"/>
            <a:ext cx="1200151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12301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917700" y="3108326"/>
            <a:ext cx="2173224" cy="40011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0" indent="0">
              <a:spcBef>
                <a:spcPct val="0"/>
              </a:spcBef>
              <a:buFontTx/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altLang="de-DE" noProof="0" dirty="0" smtClean="0"/>
              <a:t>Ab hier Text 20 </a:t>
            </a:r>
            <a:r>
              <a:rPr lang="de-DE" altLang="de-DE" noProof="0" dirty="0" err="1" smtClean="0"/>
              <a:t>pt</a:t>
            </a:r>
            <a:endParaRPr lang="de-DE" altLang="de-DE" noProof="0" dirty="0" smtClean="0"/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1917699" y="1619251"/>
            <a:ext cx="9055100" cy="519113"/>
          </a:xfrm>
        </p:spPr>
        <p:txBody>
          <a:bodyPr anchor="t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de-DE" noProof="0" dirty="0" smtClean="0"/>
              <a:t>Dies ist eine Headline 36 </a:t>
            </a:r>
            <a:r>
              <a:rPr lang="de-DE" altLang="de-DE" noProof="0" dirty="0" err="1" smtClean="0"/>
              <a:t>pt</a:t>
            </a:r>
            <a:endParaRPr lang="de-DE" altLang="de-DE" noProof="0" dirty="0" smtClean="0"/>
          </a:p>
        </p:txBody>
      </p:sp>
      <p:pic>
        <p:nvPicPr>
          <p:cNvPr id="12306" name="Picture 18" descr="unilogo4c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25"/>
          <a:stretch>
            <a:fillRect/>
          </a:stretch>
        </p:blipFill>
        <p:spPr bwMode="auto">
          <a:xfrm>
            <a:off x="0" y="431801"/>
            <a:ext cx="12192000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565551"/>
            <a:ext cx="1327505" cy="606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409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77286" y="884237"/>
            <a:ext cx="11308313" cy="51355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B839D-0B9B-4541-A022-60364300DBF9}" type="datetime1">
              <a:rPr lang="en-GB" smtClean="0"/>
              <a:t>12/02/2016</a:t>
            </a:fld>
            <a:endParaRPr lang="en-US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587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5F01D-6C11-D24F-92AD-BF1A1AB4F340}" type="datetime1">
              <a:rPr lang="en-GB" smtClean="0"/>
              <a:t>12/02/2016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795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600" y="154097"/>
            <a:ext cx="11278080" cy="44212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600" y="1160762"/>
            <a:ext cx="11278080" cy="397625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 bwMode="auto">
          <a:xfrm>
            <a:off x="9690240" y="6597333"/>
            <a:ext cx="2119680" cy="234744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tabLst>
                <a:tab pos="656650" algn="l"/>
                <a:tab pos="1313299" algn="l"/>
              </a:tabLst>
              <a:defRPr sz="1089" b="1">
                <a:solidFill>
                  <a:srgbClr val="FFFFFF"/>
                </a:solidFill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E950F07A-FD85-4E3D-8193-1296B9FAA1B9}" type="slidenum">
              <a:rPr lang="en-GB"/>
              <a:pPr>
                <a:defRPr/>
              </a:pPr>
              <a:t>‹#›</a:t>
            </a:fld>
            <a:r>
              <a:rPr lang="en-GB" dirty="0"/>
              <a:t> / change in master</a:t>
            </a:r>
          </a:p>
        </p:txBody>
      </p:sp>
    </p:spTree>
    <p:extLst>
      <p:ext uri="{BB962C8B-B14F-4D97-AF65-F5344CB8AC3E}">
        <p14:creationId xmlns:p14="http://schemas.microsoft.com/office/powerpoint/2010/main" val="2320958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24232" y="1143000"/>
            <a:ext cx="10798872" cy="5181600"/>
          </a:xfrm>
          <a:prstGeom prst="rect">
            <a:avLst/>
          </a:prstGeom>
        </p:spPr>
        <p:txBody>
          <a:bodyPr/>
          <a:lstStyle>
            <a:lvl1pPr marL="358775" indent="-358775">
              <a:spcBef>
                <a:spcPts val="24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7063" indent="-268288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96938" indent="-268288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65225" indent="-269875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35100" indent="-268288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320800" y="236400"/>
            <a:ext cx="10871200" cy="425301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0EF8-DEB8-1648-BADD-8A9DC5F7CE8A}" type="datetime1">
              <a:rPr lang="en-GB" smtClean="0"/>
              <a:t>12/02/2016</a:t>
            </a:fld>
            <a:endParaRPr lang="en-US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>
          <a:xfrm>
            <a:off x="924232" y="6616800"/>
            <a:ext cx="8002330" cy="241200"/>
          </a:xfrm>
        </p:spPr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>
          <a:xfrm>
            <a:off x="76200" y="6609600"/>
            <a:ext cx="632636" cy="248400"/>
          </a:xfrm>
        </p:spPr>
        <p:txBody>
          <a:bodyPr/>
          <a:lstStyle>
            <a:lvl1pPr algn="r">
              <a:defRPr sz="1800" b="1"/>
            </a:lvl1pPr>
          </a:lstStyle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69376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3600" b="1" cap="all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590C0-9D67-AC46-AA89-D2BB9E8A65DD}" type="datetime1">
              <a:rPr lang="en-GB" smtClean="0"/>
              <a:t>12/02/2016</a:t>
            </a:fld>
            <a:endParaRPr lang="en-US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335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EE8E7-2917-1644-B69C-B6831828FA04}" type="datetime1">
              <a:rPr lang="en-GB" smtClean="0"/>
              <a:t>12/02/2016</a:t>
            </a:fld>
            <a:endParaRPr lang="en-US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471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34DD-07C7-2D46-A922-BF310D552664}" type="datetime1">
              <a:rPr lang="en-GB" smtClean="0"/>
              <a:t>12/02/2016</a:t>
            </a:fld>
            <a:endParaRPr lang="en-US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074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AA43B-47E3-BB4D-9B5C-CA51A099D05A}" type="datetime1">
              <a:rPr lang="en-GB" smtClean="0"/>
              <a:t>12/02/2016</a:t>
            </a:fld>
            <a:endParaRPr lang="en-US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304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62B38-6D17-A642-BBA7-FF6E098C22BE}" type="datetime1">
              <a:rPr lang="en-GB" smtClean="0"/>
              <a:t>12/02/2016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958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0FC0B-2659-2742-AC0E-C8CBA2FDF269}" type="datetime1">
              <a:rPr lang="en-GB" smtClean="0"/>
              <a:t>12/02/2016</a:t>
            </a:fld>
            <a:endParaRPr lang="en-US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62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8507-1318-CB46-9C7E-89D8D9DE0A27}" type="datetime1">
              <a:rPr lang="en-GB" smtClean="0"/>
              <a:t>12/02/2016</a:t>
            </a:fld>
            <a:endParaRPr lang="en-US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398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>
            <a:off x="0" y="6588000"/>
            <a:ext cx="12192000" cy="306000"/>
          </a:xfrm>
          <a:prstGeom prst="rect">
            <a:avLst/>
          </a:prstGeom>
          <a:solidFill>
            <a:srgbClr val="D0D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5" name="Gruppieren 4"/>
          <p:cNvGrpSpPr/>
          <p:nvPr userDrawn="1"/>
        </p:nvGrpSpPr>
        <p:grpSpPr>
          <a:xfrm>
            <a:off x="0" y="1"/>
            <a:ext cx="12192000" cy="898525"/>
            <a:chOff x="0" y="0"/>
            <a:chExt cx="9144000" cy="898525"/>
          </a:xfrm>
        </p:grpSpPr>
        <p:pic>
          <p:nvPicPr>
            <p:cNvPr id="10" name="Picture 18" descr="unilogo4c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525"/>
            <a:stretch>
              <a:fillRect/>
            </a:stretch>
          </p:blipFill>
          <p:spPr bwMode="auto">
            <a:xfrm>
              <a:off x="0" y="0"/>
              <a:ext cx="9144000" cy="8985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hteck 3"/>
            <p:cNvSpPr/>
            <p:nvPr userDrawn="1"/>
          </p:nvSpPr>
          <p:spPr>
            <a:xfrm>
              <a:off x="925780" y="26799"/>
              <a:ext cx="1200619" cy="76820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320800" y="202945"/>
            <a:ext cx="10668000" cy="4253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9042400" y="6616800"/>
            <a:ext cx="18288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AF90026-439D-AF4B-AF97-FC6560EE5E34}" type="datetime1">
              <a:rPr lang="en-GB" smtClean="0"/>
              <a:t>12/02/2016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406399" y="6616800"/>
            <a:ext cx="8520164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10987036" y="6616800"/>
            <a:ext cx="820853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48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962275" y="1619250"/>
            <a:ext cx="7553325" cy="1809750"/>
          </a:xfrm>
        </p:spPr>
        <p:txBody>
          <a:bodyPr/>
          <a:lstStyle/>
          <a:p>
            <a:r>
              <a:rPr lang="en-US" b="1" dirty="0" smtClean="0"/>
              <a:t>DNI 3 = DNI 2 + SDN</a:t>
            </a:r>
            <a:br>
              <a:rPr lang="en-US" b="1" dirty="0" smtClean="0"/>
            </a:br>
            <a:r>
              <a:rPr lang="en-US" b="1" dirty="0" err="1" smtClean="0"/>
              <a:t>Teil</a:t>
            </a:r>
            <a:r>
              <a:rPr lang="en-US" b="1" dirty="0" smtClean="0"/>
              <a:t> 3: </a:t>
            </a:r>
            <a:r>
              <a:rPr lang="en-US" b="1" dirty="0" err="1" smtClean="0"/>
              <a:t>SDN+Load</a:t>
            </a:r>
            <a:r>
              <a:rPr lang="en-US" b="1" dirty="0" smtClean="0"/>
              <a:t> Balancing</a:t>
            </a:r>
            <a:endParaRPr lang="de-DE" altLang="de-DE" dirty="0"/>
          </a:p>
        </p:txBody>
      </p:sp>
      <p:pic>
        <p:nvPicPr>
          <p:cNvPr id="4" name="Picture 3" descr="networking-1.jpg"/>
          <p:cNvPicPr>
            <a:picLocks noChangeAspect="1"/>
          </p:cNvPicPr>
          <p:nvPr/>
        </p:nvPicPr>
        <p:blipFill rotWithShape="1">
          <a:blip r:embed="rId3" cstate="print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00" b="13554"/>
          <a:stretch/>
        </p:blipFill>
        <p:spPr>
          <a:xfrm>
            <a:off x="2438400" y="3742800"/>
            <a:ext cx="8204212" cy="2505600"/>
          </a:xfrm>
          <a:prstGeom prst="rect">
            <a:avLst/>
          </a:prstGeom>
          <a:noFill/>
        </p:spPr>
      </p:pic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2962276" y="3790891"/>
            <a:ext cx="7324725" cy="300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Piotr Rygielski &amp; Maximilian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Kiesner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Chair of Software Engineering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Würzburg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http://se.informatik.uni-wuerzburg.de/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Hier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bei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uns</a:t>
            </a: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10.02.2016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45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SDN in </a:t>
            </a:r>
            <a:r>
              <a:rPr lang="de-DE" dirty="0"/>
              <a:t>DNI – </a:t>
            </a:r>
            <a:r>
              <a:rPr lang="de-DE" dirty="0" smtClean="0"/>
              <a:t>Old State</a:t>
            </a:r>
            <a:endParaRPr lang="en-US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678443"/>
            <a:ext cx="7924800" cy="6189081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04775" y="968927"/>
            <a:ext cx="4162425" cy="530719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No more “single” Flow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No more </a:t>
            </a:r>
            <a:r>
              <a:rPr lang="en-US" dirty="0" err="1" smtClean="0"/>
              <a:t>C.I.Function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err="1" smtClean="0"/>
              <a:t>SdnControllerApp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not needed 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 err="1" smtClean="0">
                <a:sym typeface="Wingdings"/>
              </a:rPr>
              <a:t>PerformanceSdnController</a:t>
            </a:r>
            <a:endParaRPr lang="en-US" dirty="0" smtClean="0"/>
          </a:p>
        </p:txBody>
      </p:sp>
      <p:sp>
        <p:nvSpPr>
          <p:cNvPr id="14" name="Multiply 13"/>
          <p:cNvSpPr/>
          <p:nvPr/>
        </p:nvSpPr>
        <p:spPr>
          <a:xfrm>
            <a:off x="4620597" y="3460270"/>
            <a:ext cx="609600" cy="625425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Multiply 14"/>
          <p:cNvSpPr/>
          <p:nvPr/>
        </p:nvSpPr>
        <p:spPr>
          <a:xfrm>
            <a:off x="6451600" y="2514600"/>
            <a:ext cx="609600" cy="625425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72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DNI </a:t>
            </a:r>
            <a:r>
              <a:rPr lang="de-DE" dirty="0" err="1" smtClean="0"/>
              <a:t>Example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695038"/>
            <a:ext cx="11125200" cy="7955336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2150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DNI SDN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920" y="0"/>
            <a:ext cx="8781317" cy="685800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2438400" cy="16002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+ route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+ probability</a:t>
            </a:r>
          </a:p>
          <a:p>
            <a:pPr>
              <a:spcBef>
                <a:spcPts val="1200"/>
              </a:spcBef>
            </a:pPr>
            <a:r>
              <a:rPr lang="en-US" dirty="0"/>
              <a:t>?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447800" y="1371600"/>
            <a:ext cx="3276600" cy="8382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568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Recall + Agenda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4572000" cy="4952999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Last Time: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Quick Introduction to SDN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DNI SDN Big Example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How DNI represents SDN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Problems discovered: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Continuous Interval Function – too complicated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No support for Load Balancing</a:t>
            </a:r>
            <a:endParaRPr lang="en-US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96000" y="1295400"/>
            <a:ext cx="4572000" cy="4952999"/>
          </a:xfrm>
          <a:prstGeom prst="rect">
            <a:avLst/>
          </a:prstGeom>
        </p:spPr>
        <p:txBody>
          <a:bodyPr>
            <a:noAutofit/>
          </a:bodyPr>
          <a:lstStyle>
            <a:lvl1pPr marL="358775" indent="-358775" algn="l" defTabSz="914400" rtl="0" eaLnBrk="1" latinLnBrk="0" hangingPunct="1">
              <a:spcBef>
                <a:spcPts val="24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7063" indent="-268288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96938" indent="-268288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65225" indent="-269875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35100" indent="-268288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b="1" dirty="0" smtClean="0"/>
              <a:t>Today</a:t>
            </a:r>
            <a:r>
              <a:rPr lang="en-US" dirty="0" smtClean="0"/>
              <a:t>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Introduction to DNI Routing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Support for Load Balancing – with probabilities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Continuous Interval </a:t>
            </a:r>
            <a:r>
              <a:rPr lang="en-US" dirty="0" smtClean="0"/>
              <a:t>Function replaced with probabilities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Two new DNI SDN Load Balancing </a:t>
            </a:r>
            <a:r>
              <a:rPr lang="en-US" b="1" dirty="0" smtClean="0"/>
              <a:t>Examples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Current State of  the Meta-Model</a:t>
            </a:r>
          </a:p>
        </p:txBody>
      </p:sp>
      <p:sp>
        <p:nvSpPr>
          <p:cNvPr id="7" name="5-Point Star 6"/>
          <p:cNvSpPr/>
          <p:nvPr/>
        </p:nvSpPr>
        <p:spPr>
          <a:xfrm>
            <a:off x="7696200" y="973087"/>
            <a:ext cx="790575" cy="644626"/>
          </a:xfrm>
          <a:prstGeom prst="star5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91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Routing in DNI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296544"/>
            <a:ext cx="9753600" cy="5437256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52400" y="941202"/>
            <a:ext cx="3690398" cy="530719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DNI Route ≠ IP Route!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DNI Route = </a:t>
            </a:r>
            <a:br>
              <a:rPr lang="en-US" dirty="0" smtClean="0"/>
            </a:br>
            <a:r>
              <a:rPr lang="en-US" dirty="0" smtClean="0"/>
              <a:t>how to get </a:t>
            </a:r>
            <a:br>
              <a:rPr lang="en-US" dirty="0" smtClean="0"/>
            </a:br>
            <a:r>
              <a:rPr lang="en-US" dirty="0" smtClean="0"/>
              <a:t>from Node A </a:t>
            </a:r>
            <a:br>
              <a:rPr lang="en-US" dirty="0" smtClean="0"/>
            </a:br>
            <a:r>
              <a:rPr lang="en-US" dirty="0" smtClean="0"/>
              <a:t>to Node B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41663" y="4352925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303162" y="4495800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229600" y="3276600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7205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071" y="661701"/>
            <a:ext cx="11051929" cy="616834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Load </a:t>
            </a:r>
            <a:r>
              <a:rPr lang="de-DE" dirty="0" err="1" smtClean="0"/>
              <a:t>Balancing</a:t>
            </a:r>
            <a:r>
              <a:rPr lang="de-DE" dirty="0"/>
              <a:t> in </a:t>
            </a:r>
            <a:r>
              <a:rPr lang="de-DE" dirty="0" smtClean="0"/>
              <a:t>DNI – </a:t>
            </a:r>
            <a:r>
              <a:rPr lang="de-DE" dirty="0" err="1" smtClean="0"/>
              <a:t>Step</a:t>
            </a:r>
            <a:r>
              <a:rPr lang="de-DE" dirty="0" smtClean="0"/>
              <a:t> 1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52400" y="941202"/>
            <a:ext cx="7010400" cy="530719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Flow BEFORE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9288387">
            <a:off x="5154065" y="3578252"/>
            <a:ext cx="692271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60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Load </a:t>
            </a:r>
            <a:r>
              <a:rPr lang="de-DE" dirty="0" err="1"/>
              <a:t>Balancing</a:t>
            </a:r>
            <a:r>
              <a:rPr lang="de-DE" dirty="0"/>
              <a:t> in DNI – </a:t>
            </a:r>
            <a:r>
              <a:rPr lang="de-DE" dirty="0" err="1"/>
              <a:t>Step</a:t>
            </a:r>
            <a:r>
              <a:rPr lang="de-DE" dirty="0"/>
              <a:t> 1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7010400" cy="530719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Flow = Source Flow + Destination Flow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157" y="1219200"/>
            <a:ext cx="10922843" cy="5638801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 rot="19288387">
            <a:off x="4954882" y="3442426"/>
            <a:ext cx="692271" cy="3366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 rot="1336303">
            <a:off x="4838815" y="3939540"/>
            <a:ext cx="692271" cy="3379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346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Load </a:t>
            </a:r>
            <a:r>
              <a:rPr lang="de-DE" dirty="0" err="1"/>
              <a:t>Balancing</a:t>
            </a:r>
            <a:r>
              <a:rPr lang="de-DE" dirty="0"/>
              <a:t> in DNI – </a:t>
            </a:r>
            <a:r>
              <a:rPr lang="de-DE" dirty="0" err="1"/>
              <a:t>Step</a:t>
            </a:r>
            <a:r>
              <a:rPr lang="de-DE" dirty="0"/>
              <a:t> </a:t>
            </a:r>
            <a:r>
              <a:rPr lang="de-DE" dirty="0" smtClean="0"/>
              <a:t>2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52400" y="941202"/>
            <a:ext cx="7010400" cy="530719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Probabilities – Route </a:t>
            </a:r>
            <a:r>
              <a:rPr lang="en-US" dirty="0" smtClean="0">
                <a:sym typeface="Wingdings"/>
              </a:rPr>
              <a:t> Destination Flow</a:t>
            </a:r>
            <a:endParaRPr lang="en-US" dirty="0" smtClean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2600"/>
            <a:ext cx="12228688" cy="3751984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 rot="18224270">
            <a:off x="9393420" y="3046976"/>
            <a:ext cx="1289678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3526532">
            <a:off x="8168619" y="4602995"/>
            <a:ext cx="141167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3036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Load </a:t>
            </a:r>
            <a:r>
              <a:rPr lang="de-DE" dirty="0" err="1"/>
              <a:t>Balancing</a:t>
            </a:r>
            <a:r>
              <a:rPr lang="de-DE" dirty="0"/>
              <a:t> in DNI – </a:t>
            </a:r>
            <a:r>
              <a:rPr lang="de-DE" dirty="0" err="1" smtClean="0"/>
              <a:t>Example</a:t>
            </a:r>
            <a:r>
              <a:rPr lang="de-DE" dirty="0" smtClean="0"/>
              <a:t> 1</a:t>
            </a:r>
            <a:endParaRPr lang="en-US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710284"/>
            <a:ext cx="11747500" cy="593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7100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Load </a:t>
            </a:r>
            <a:r>
              <a:rPr lang="de-DE" dirty="0" err="1"/>
              <a:t>Balancing</a:t>
            </a:r>
            <a:r>
              <a:rPr lang="de-DE" dirty="0"/>
              <a:t> in DNI – </a:t>
            </a:r>
            <a:r>
              <a:rPr lang="de-DE" dirty="0" err="1" smtClean="0"/>
              <a:t>Example</a:t>
            </a:r>
            <a:r>
              <a:rPr lang="de-DE" dirty="0" smtClean="0"/>
              <a:t> 2</a:t>
            </a:r>
            <a:endParaRPr lang="en-US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215" y="762001"/>
            <a:ext cx="11052786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913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SDN in </a:t>
            </a:r>
            <a:r>
              <a:rPr lang="de-DE" dirty="0"/>
              <a:t>DNI – </a:t>
            </a:r>
            <a:r>
              <a:rPr lang="de-DE" dirty="0" err="1" smtClean="0"/>
              <a:t>Current</a:t>
            </a:r>
            <a:r>
              <a:rPr lang="de-DE" dirty="0" smtClean="0"/>
              <a:t> State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9" y="838199"/>
            <a:ext cx="12378291" cy="5086969"/>
          </a:xfrm>
          <a:prstGeom prst="rect">
            <a:avLst/>
          </a:prstGeom>
        </p:spPr>
      </p:pic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5746708"/>
            <a:ext cx="77380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Continuous Interval Function replaced with probabilities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selecting SDN switching: HW / SW / via Controller</a:t>
            </a:r>
          </a:p>
        </p:txBody>
      </p:sp>
      <p:sp>
        <p:nvSpPr>
          <p:cNvPr id="9" name="Right Arrow 8"/>
          <p:cNvSpPr/>
          <p:nvPr/>
        </p:nvSpPr>
        <p:spPr>
          <a:xfrm rot="16722309">
            <a:off x="4702151" y="4638610"/>
            <a:ext cx="1839951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ultiply 10"/>
          <p:cNvSpPr/>
          <p:nvPr/>
        </p:nvSpPr>
        <p:spPr>
          <a:xfrm>
            <a:off x="6062654" y="2057400"/>
            <a:ext cx="609600" cy="625425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199"/>
            <a:ext cx="4370004" cy="1844625"/>
          </a:xfrm>
          <a:prstGeom prst="rect">
            <a:avLst/>
          </a:prstGeom>
          <a:solidFill>
            <a:schemeClr val="bg1"/>
          </a:solidFill>
          <a:ln w="15875">
            <a:solidFill>
              <a:schemeClr val="accent2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9224721" y="6178590"/>
            <a:ext cx="3060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Maybe 3 prob. functions?</a:t>
            </a:r>
          </a:p>
        </p:txBody>
      </p:sp>
    </p:spTree>
    <p:extLst>
      <p:ext uri="{BB962C8B-B14F-4D97-AF65-F5344CB8AC3E}">
        <p14:creationId xmlns:p14="http://schemas.microsoft.com/office/powerpoint/2010/main" val="4870738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err="1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</TotalTime>
  <Words>344</Words>
  <Application>Microsoft Macintosh PowerPoint</Application>
  <PresentationFormat>Widescreen</PresentationFormat>
  <Paragraphs>108</Paragraphs>
  <Slides>12</Slides>
  <Notes>12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DejaVu Sans</vt:lpstr>
      <vt:lpstr>Wingdings</vt:lpstr>
      <vt:lpstr>Arial</vt:lpstr>
      <vt:lpstr>Larissa</vt:lpstr>
      <vt:lpstr>DNI 3 = DNI 2 + SDN Teil 3: SDN+Load Balancing</vt:lpstr>
      <vt:lpstr>Recall + Agenda</vt:lpstr>
      <vt:lpstr>Routing in DNI</vt:lpstr>
      <vt:lpstr>Load Balancing in DNI – Step 1</vt:lpstr>
      <vt:lpstr>Load Balancing in DNI – Step 1</vt:lpstr>
      <vt:lpstr>Load Balancing in DNI – Step 2</vt:lpstr>
      <vt:lpstr>Load Balancing in DNI – Example 1</vt:lpstr>
      <vt:lpstr>Load Balancing in DNI – Example 2</vt:lpstr>
      <vt:lpstr>SDN in DNI – Current State</vt:lpstr>
      <vt:lpstr>SDN in DNI – Old State</vt:lpstr>
      <vt:lpstr>DNI Example</vt:lpstr>
      <vt:lpstr>DNI SDN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Prof. Dr. Samuel Kounev</dc:creator>
  <cp:lastModifiedBy>Piotr</cp:lastModifiedBy>
  <cp:revision>1263</cp:revision>
  <dcterms:created xsi:type="dcterms:W3CDTF">2014-01-04T09:30:10Z</dcterms:created>
  <dcterms:modified xsi:type="dcterms:W3CDTF">2016-02-12T13:41:24Z</dcterms:modified>
</cp:coreProperties>
</file>